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61263" cy="10693400"/>
  <p:notesSz cx="6797675" cy="9926638"/>
  <p:defaultTextStyle>
    <a:defPPr>
      <a:defRPr lang="es-ES_tradnl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41" d="100"/>
          <a:sy n="41" d="100"/>
        </p:scale>
        <p:origin x="-1524" y="-156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765C8-43EE-41BF-8473-E91AE3B86846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6C6BC-C358-4731-8B82-D8B67C74422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6DD25-0D17-410A-B302-25436445F104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D1DE7-D522-44DC-96DA-61F43328F2B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D1DE7-D522-44DC-96DA-61F43328F2B9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4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4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6244" y="425759"/>
            <a:ext cx="4226956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8063" y="9911201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23DA-1496-470C-84FD-C613567622FA}" type="datetimeFigureOut">
              <a:rPr lang="es-ES_tradnl" smtClean="0"/>
              <a:pPr/>
              <a:t>27/04/2017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3432" y="9911201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8905" y="9911201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47 Rectángulo"/>
          <p:cNvSpPr/>
          <p:nvPr/>
        </p:nvSpPr>
        <p:spPr>
          <a:xfrm>
            <a:off x="165844" y="1220731"/>
            <a:ext cx="2154267" cy="14605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0" name="39 Rectángulo"/>
          <p:cNvSpPr/>
          <p:nvPr/>
        </p:nvSpPr>
        <p:spPr>
          <a:xfrm>
            <a:off x="2539189" y="1220731"/>
            <a:ext cx="1570059" cy="14605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0 CuadroTexto"/>
          <p:cNvSpPr txBox="1"/>
          <p:nvPr/>
        </p:nvSpPr>
        <p:spPr>
          <a:xfrm>
            <a:off x="202357" y="3046381"/>
            <a:ext cx="6733029" cy="157787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s-ES_tradnl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tellar" pitchFamily="18" charset="0"/>
              </a:rPr>
              <a:t>Niños arrojados al río Tiber </a:t>
            </a:r>
            <a:endParaRPr lang="es-ES_tradnl" sz="4800" dirty="0">
              <a:solidFill>
                <a:schemeClr val="tx1">
                  <a:lumMod val="95000"/>
                  <a:lumOff val="5000"/>
                </a:schemeClr>
              </a:solidFill>
              <a:latin typeface="Castellar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02357" y="2717764"/>
            <a:ext cx="6189556" cy="285208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200" dirty="0" smtClean="0"/>
              <a:t>Misteriosos hechos sobre la fundación de Roma.</a:t>
            </a:r>
            <a:endParaRPr lang="es-ES_tradnl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38870" y="4506901"/>
            <a:ext cx="4891260" cy="377541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>
              <a:buFont typeface="Calibri" pitchFamily="34" charset="0"/>
              <a:buChar char="›"/>
            </a:pPr>
            <a:r>
              <a:rPr lang="es-ES_tradnl" sz="1800" b="1" dirty="0" smtClean="0"/>
              <a:t>Rómulo y Remo herederos al trono.</a:t>
            </a:r>
            <a:endParaRPr lang="es-ES_tradnl" sz="1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729969" y="4908544"/>
            <a:ext cx="2603105" cy="157787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99569" tIns="49785" rIns="99569" bIns="49785" rtlCol="0">
            <a:spAutoFit/>
          </a:bodyPr>
          <a:lstStyle/>
          <a:p>
            <a:r>
              <a:rPr lang="es-ES_tradnl" sz="2400" dirty="0" smtClean="0">
                <a:solidFill>
                  <a:srgbClr val="C00000"/>
                </a:solidFill>
                <a:latin typeface="Baskerville Old Face" pitchFamily="18" charset="0"/>
              </a:rPr>
              <a:t>¿Son los herederos al trono?</a:t>
            </a:r>
          </a:p>
          <a:p>
            <a:r>
              <a:rPr lang="es-ES_tradnl" sz="1600" dirty="0" smtClean="0"/>
              <a:t>Muchos declaran que son los verdaderos herederos al trono.</a:t>
            </a:r>
            <a:endParaRPr lang="es-ES_tradnl" sz="1600" dirty="0"/>
          </a:p>
        </p:txBody>
      </p:sp>
      <p:grpSp>
        <p:nvGrpSpPr>
          <p:cNvPr id="19" name="18 Grupo"/>
          <p:cNvGrpSpPr/>
          <p:nvPr/>
        </p:nvGrpSpPr>
        <p:grpSpPr>
          <a:xfrm>
            <a:off x="0" y="0"/>
            <a:ext cx="2320111" cy="1147705"/>
            <a:chOff x="0" y="0"/>
            <a:chExt cx="1322309" cy="600009"/>
          </a:xfrm>
        </p:grpSpPr>
        <p:pic>
          <p:nvPicPr>
            <p:cNvPr id="17" name="16 Imagen" descr="SIMBOLO3.png"/>
            <p:cNvPicPr>
              <a:picLocks noChangeAspect="1"/>
            </p:cNvPicPr>
            <p:nvPr/>
          </p:nvPicPr>
          <p:blipFill>
            <a:blip r:embed="rId3"/>
            <a:srcRect l="17793"/>
            <a:stretch>
              <a:fillRect/>
            </a:stretch>
          </p:blipFill>
          <p:spPr>
            <a:xfrm>
              <a:off x="567487" y="271393"/>
              <a:ext cx="657234" cy="182565"/>
            </a:xfrm>
            <a:prstGeom prst="rect">
              <a:avLst/>
            </a:prstGeom>
          </p:spPr>
        </p:pic>
        <p:pic>
          <p:nvPicPr>
            <p:cNvPr id="9" name="8 Imagen" descr="SIMBOL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655131" cy="600009"/>
            </a:xfrm>
            <a:prstGeom prst="rect">
              <a:avLst/>
            </a:prstGeom>
          </p:spPr>
        </p:pic>
        <p:sp>
          <p:nvSpPr>
            <p:cNvPr id="18" name="17 CuadroTexto"/>
            <p:cNvSpPr txBox="1"/>
            <p:nvPr/>
          </p:nvSpPr>
          <p:spPr>
            <a:xfrm>
              <a:off x="570710" y="286350"/>
              <a:ext cx="751599" cy="14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400" dirty="0" smtClean="0">
                  <a:solidFill>
                    <a:srgbClr val="00B050"/>
                  </a:solidFill>
                  <a:latin typeface="Baskerville Old Face" pitchFamily="18" charset="0"/>
                </a:rPr>
                <a:t>N</a:t>
              </a:r>
              <a:r>
                <a:rPr lang="es-ES_tradnl" sz="1050" dirty="0" smtClean="0">
                  <a:solidFill>
                    <a:srgbClr val="00B050"/>
                  </a:solidFill>
                </a:rPr>
                <a:t>oticias </a:t>
              </a:r>
              <a:r>
                <a:rPr lang="es-ES_tradnl" sz="1400" dirty="0" smtClean="0">
                  <a:solidFill>
                    <a:srgbClr val="00B050"/>
                  </a:solidFill>
                  <a:latin typeface="Baskerville Old Face" pitchFamily="18" charset="0"/>
                </a:rPr>
                <a:t>R</a:t>
              </a:r>
              <a:r>
                <a:rPr lang="es-ES_tradnl" sz="1050" dirty="0" smtClean="0">
                  <a:solidFill>
                    <a:srgbClr val="00B050"/>
                  </a:solidFill>
                </a:rPr>
                <a:t>oma</a:t>
              </a:r>
              <a:endParaRPr lang="es-ES_tradnl" sz="1050" dirty="0">
                <a:solidFill>
                  <a:srgbClr val="00B050"/>
                </a:solidFill>
              </a:endParaRPr>
            </a:p>
          </p:txBody>
        </p:sp>
      </p:grp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367338" y="12700"/>
            <a:ext cx="2197100" cy="1447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Año  771                                                    No    13.507                                                      2  Denarios                                                           Distribución Centro de Roma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20 Conector recto"/>
          <p:cNvCxnSpPr/>
          <p:nvPr/>
        </p:nvCxnSpPr>
        <p:spPr>
          <a:xfrm rot="5400000">
            <a:off x="4704605" y="609572"/>
            <a:ext cx="1220731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2539189" y="1175012"/>
            <a:ext cx="5022074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37" name="36 Imagen" descr="estadistic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6222" y="1293757"/>
            <a:ext cx="3249658" cy="1442029"/>
          </a:xfrm>
          <a:prstGeom prst="rect">
            <a:avLst/>
          </a:prstGeom>
        </p:spPr>
      </p:pic>
      <p:sp>
        <p:nvSpPr>
          <p:cNvPr id="39" name="38 CuadroTexto"/>
          <p:cNvSpPr txBox="1"/>
          <p:nvPr/>
        </p:nvSpPr>
        <p:spPr>
          <a:xfrm>
            <a:off x="2575702" y="1549348"/>
            <a:ext cx="160657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_tradnl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ENCUESTA EXCLUSIVA</a:t>
            </a:r>
            <a:endParaRPr lang="es-ES_tradnl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4036222" y="1257244"/>
            <a:ext cx="3525041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rgbClr val="C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4036222" y="2571712"/>
            <a:ext cx="3525041" cy="10953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rgbClr val="C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 rot="5400000">
            <a:off x="5044932" y="1928132"/>
            <a:ext cx="1314467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rgbClr val="C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 rot="5400000">
            <a:off x="6766336" y="1813299"/>
            <a:ext cx="1314467" cy="275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rgbClr val="C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1721403" y="1919773"/>
            <a:ext cx="1443799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6" name="45 CuadroTexto"/>
          <p:cNvSpPr txBox="1"/>
          <p:nvPr/>
        </p:nvSpPr>
        <p:spPr>
          <a:xfrm>
            <a:off x="165844" y="1366783"/>
            <a:ext cx="22835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400" b="1" dirty="0" smtClean="0"/>
              <a:t>Información especial </a:t>
            </a:r>
          </a:p>
          <a:p>
            <a:r>
              <a:rPr lang="es-ES_tradnl" sz="1800" dirty="0" smtClean="0"/>
              <a:t>toda la información sobre la fundación Roma.</a:t>
            </a:r>
            <a:endParaRPr lang="es-ES_tradnl" sz="1800" dirty="0"/>
          </a:p>
        </p:txBody>
      </p:sp>
      <p:sp>
        <p:nvSpPr>
          <p:cNvPr id="47" name="46 Rectángulo"/>
          <p:cNvSpPr/>
          <p:nvPr/>
        </p:nvSpPr>
        <p:spPr>
          <a:xfrm flipV="1">
            <a:off x="165844" y="1184218"/>
            <a:ext cx="219078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9" name="48 Rectángulo"/>
          <p:cNvSpPr/>
          <p:nvPr/>
        </p:nvSpPr>
        <p:spPr>
          <a:xfrm>
            <a:off x="4729969" y="6551629"/>
            <a:ext cx="2592423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0" name="49 CuadroTexto"/>
          <p:cNvSpPr txBox="1"/>
          <p:nvPr/>
        </p:nvSpPr>
        <p:spPr>
          <a:xfrm>
            <a:off x="4583917" y="6697681"/>
            <a:ext cx="2592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600" b="1" dirty="0" smtClean="0"/>
              <a:t>Investigación</a:t>
            </a:r>
          </a:p>
          <a:p>
            <a:r>
              <a:rPr lang="es-ES_tradnl" dirty="0" smtClean="0"/>
              <a:t>Se descubrió que los fundadores fueron amamantados por una loba.</a:t>
            </a:r>
            <a:endParaRPr lang="es-ES_tradnl" dirty="0"/>
          </a:p>
        </p:txBody>
      </p:sp>
      <p:sp>
        <p:nvSpPr>
          <p:cNvPr id="51" name="50 Rectángulo"/>
          <p:cNvSpPr/>
          <p:nvPr/>
        </p:nvSpPr>
        <p:spPr>
          <a:xfrm>
            <a:off x="4693456" y="8231227"/>
            <a:ext cx="2592423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2" name="51 CuadroTexto"/>
          <p:cNvSpPr txBox="1"/>
          <p:nvPr/>
        </p:nvSpPr>
        <p:spPr>
          <a:xfrm>
            <a:off x="4474378" y="8340766"/>
            <a:ext cx="30868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600" b="1" dirty="0" smtClean="0"/>
              <a:t>Testimonios impactantes </a:t>
            </a:r>
          </a:p>
          <a:p>
            <a:r>
              <a:rPr lang="es-ES_tradnl" dirty="0" smtClean="0"/>
              <a:t>    Una mujer vio como </a:t>
            </a:r>
          </a:p>
          <a:p>
            <a:r>
              <a:rPr lang="es-ES_tradnl" dirty="0" smtClean="0"/>
              <a:t>    los sirvientes del rey         </a:t>
            </a:r>
          </a:p>
          <a:p>
            <a:r>
              <a:rPr lang="es-ES_tradnl" dirty="0" smtClean="0"/>
              <a:t>    arrojaban a los niños </a:t>
            </a:r>
          </a:p>
          <a:p>
            <a:r>
              <a:rPr lang="es-ES_tradnl" dirty="0" smtClean="0"/>
              <a:t>    al río.</a:t>
            </a:r>
            <a:endParaRPr lang="es-ES_tradnl" dirty="0"/>
          </a:p>
        </p:txBody>
      </p:sp>
      <p:sp>
        <p:nvSpPr>
          <p:cNvPr id="53" name="52 Rectángulo"/>
          <p:cNvSpPr/>
          <p:nvPr/>
        </p:nvSpPr>
        <p:spPr>
          <a:xfrm flipV="1">
            <a:off x="202357" y="10020364"/>
            <a:ext cx="7156548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4" name="53 CuadroTexto"/>
          <p:cNvSpPr txBox="1"/>
          <p:nvPr/>
        </p:nvSpPr>
        <p:spPr>
          <a:xfrm>
            <a:off x="0" y="10016292"/>
            <a:ext cx="75612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C00000"/>
                </a:solidFill>
              </a:rPr>
              <a:t>FRASE DEL DÍA</a:t>
            </a:r>
          </a:p>
          <a:p>
            <a:r>
              <a:rPr lang="es-ES_tradnl" sz="1200" dirty="0" smtClean="0"/>
              <a:t>Todos los niños necesitan definir su espacio y formarse una identidad individual, y se debe hacer todo lo posible para apoyar este desarrollo personal saludable y natural</a:t>
            </a:r>
            <a:endParaRPr lang="es-ES_tradnl" sz="12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969130" y="819088"/>
            <a:ext cx="11319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" dirty="0" smtClean="0">
                <a:latin typeface="Baskerville Old Face" pitchFamily="18" charset="0"/>
              </a:rPr>
              <a:t>Periódico informativo</a:t>
            </a:r>
            <a:endParaRPr lang="es-ES_tradnl" sz="600" dirty="0">
              <a:latin typeface="Baskerville Old Face" pitchFamily="18" charset="0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202357" y="4872030"/>
            <a:ext cx="4272021" cy="4564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6" name="55 Rectángulo"/>
          <p:cNvSpPr/>
          <p:nvPr/>
        </p:nvSpPr>
        <p:spPr>
          <a:xfrm>
            <a:off x="275383" y="4945057"/>
            <a:ext cx="4125969" cy="38703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8" name="57 CuadroTexto"/>
          <p:cNvSpPr txBox="1"/>
          <p:nvPr/>
        </p:nvSpPr>
        <p:spPr>
          <a:xfrm>
            <a:off x="311896" y="8888461"/>
            <a:ext cx="4016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/>
              <a:t>Luperca amamantando a Rómulo y a Remo</a:t>
            </a:r>
            <a:endParaRPr lang="es-ES_tradnl" sz="1600" b="1" dirty="0"/>
          </a:p>
        </p:txBody>
      </p:sp>
      <p:pic>
        <p:nvPicPr>
          <p:cNvPr id="34" name="33 Imagen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896" y="4945057"/>
            <a:ext cx="4089456" cy="39068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135</Words>
  <Application>Microsoft Office PowerPoint</Application>
  <PresentationFormat>Personalizado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The houze!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Bj</dc:creator>
  <cp:lastModifiedBy>Bj</cp:lastModifiedBy>
  <cp:revision>13</cp:revision>
  <dcterms:created xsi:type="dcterms:W3CDTF">2017-04-24T23:33:18Z</dcterms:created>
  <dcterms:modified xsi:type="dcterms:W3CDTF">2017-04-26T22:19:31Z</dcterms:modified>
</cp:coreProperties>
</file>